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38" r:id="rId2"/>
    <p:sldId id="339" r:id="rId3"/>
    <p:sldId id="359" r:id="rId4"/>
    <p:sldId id="343" r:id="rId5"/>
    <p:sldId id="345" r:id="rId6"/>
    <p:sldId id="351" r:id="rId7"/>
    <p:sldId id="356" r:id="rId8"/>
    <p:sldId id="342" r:id="rId9"/>
    <p:sldId id="358" r:id="rId10"/>
    <p:sldId id="346" r:id="rId11"/>
    <p:sldId id="357" r:id="rId12"/>
    <p:sldId id="353" r:id="rId13"/>
    <p:sldId id="354" r:id="rId14"/>
    <p:sldId id="352" r:id="rId15"/>
    <p:sldId id="348" r:id="rId16"/>
    <p:sldId id="349" r:id="rId17"/>
    <p:sldId id="355" r:id="rId18"/>
  </p:sldIdLst>
  <p:sldSz cx="9144000" cy="6858000" type="screen4x3"/>
  <p:notesSz cx="6985000" cy="92837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orient="horz" pos="3840">
          <p15:clr>
            <a:srgbClr val="A4A3A4"/>
          </p15:clr>
        </p15:guide>
        <p15:guide id="7" pos="3456">
          <p15:clr>
            <a:srgbClr val="A4A3A4"/>
          </p15:clr>
        </p15:guide>
        <p15:guide id="8" pos="272" userDrawn="1">
          <p15:clr>
            <a:srgbClr val="A4A3A4"/>
          </p15:clr>
        </p15:guide>
        <p15:guide id="9" pos="5472">
          <p15:clr>
            <a:srgbClr val="A4A3A4"/>
          </p15:clr>
        </p15:guide>
        <p15:guide id="10" pos="1247" userDrawn="1">
          <p15:clr>
            <a:srgbClr val="A4A3A4"/>
          </p15:clr>
        </p15:guide>
        <p15:guide id="11" pos="4416">
          <p15:clr>
            <a:srgbClr val="A4A3A4"/>
          </p15:clr>
        </p15:guide>
        <p15:guide id="12" pos="4512">
          <p15:clr>
            <a:srgbClr val="A4A3A4"/>
          </p15:clr>
        </p15:guide>
        <p15:guide id="13" pos="3360">
          <p15:clr>
            <a:srgbClr val="A4A3A4"/>
          </p15:clr>
        </p15:guide>
        <p15:guide id="14" pos="1344">
          <p15:clr>
            <a:srgbClr val="A4A3A4"/>
          </p15:clr>
        </p15:guide>
        <p15:guide id="15" pos="2290" userDrawn="1">
          <p15:clr>
            <a:srgbClr val="A4A3A4"/>
          </p15:clr>
        </p15:guide>
        <p15:guide id="16" pos="240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7DF"/>
    <a:srgbClr val="C0C0C0"/>
    <a:srgbClr val="702082"/>
    <a:srgbClr val="D8D7DF"/>
    <a:srgbClr val="D8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686" y="-58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3456"/>
        <p:guide pos="272"/>
        <p:guide pos="5472"/>
        <p:guide pos="1247"/>
        <p:guide pos="4416"/>
        <p:guide pos="4512"/>
        <p:guide pos="3360"/>
        <p:guide pos="1344"/>
        <p:guide pos="2290"/>
        <p:guide pos="24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7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4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4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4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image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36395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417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876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5486400" y="1527048"/>
            <a:ext cx="32004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91200" y="2221992"/>
            <a:ext cx="25908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96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524000"/>
            <a:ext cx="4038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5613"/>
            <a:ext cx="44958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6635794" y="3462205"/>
            <a:ext cx="2047958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 Copyright"/>
          <p:cNvSpPr>
            <a:spLocks noGrp="1"/>
          </p:cNvSpPr>
          <p:nvPr>
            <p:ph type="ftr" sz="quarter" idx="11"/>
          </p:nvPr>
        </p:nvSpPr>
        <p:spPr>
          <a:xfrm>
            <a:off x="457199" y="6515096"/>
            <a:ext cx="5277853" cy="9233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5890054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3247806" y="6354216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dirty="0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cobrand image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2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8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576986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color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2578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69"/>
            <a:ext cx="201168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2578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9144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7200" y="3583408"/>
            <a:ext cx="2047958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7560" y="6273358"/>
            <a:ext cx="3022600" cy="584200"/>
          </a:xfrm>
          <a:prstGeom prst="rect">
            <a:avLst/>
          </a:prstGeom>
        </p:spPr>
      </p:pic>
      <p:sp>
        <p:nvSpPr>
          <p:cNvPr id="2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2469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</p:spTree>
    <p:extLst>
      <p:ext uri="{BB962C8B-B14F-4D97-AF65-F5344CB8AC3E}">
        <p14:creationId xmlns:p14="http://schemas.microsoft.com/office/powerpoint/2010/main" val="20822998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28600" y="1310177"/>
            <a:ext cx="5090532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8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image slide — click to edit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3665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310177"/>
            <a:ext cx="5090532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0484"/>
            <a:ext cx="9144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8"/>
            <a:ext cx="4636008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4636008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7200" y="3829699"/>
            <a:ext cx="1855788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0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572865" y="-977"/>
            <a:ext cx="2106186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1524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33600" y="1523999"/>
            <a:ext cx="65532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79396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5343" y="6300216"/>
            <a:ext cx="1782857" cy="34742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6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>
            <p:custDataLst>
              <p:tags r:id="rId16"/>
            </p:custDataLst>
          </p:nvPr>
        </p:nvSpPr>
        <p:spPr>
          <a:xfrm rot="19906914">
            <a:off x="243577" y="3029257"/>
            <a:ext cx="8514068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 smtClean="0">
                <a:solidFill>
                  <a:srgbClr val="C0C0C0"/>
                </a:solidFill>
              </a:rPr>
              <a:t> </a:t>
            </a:r>
            <a:endParaRPr lang="en-GB" b="1" dirty="0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515096"/>
            <a:ext cx="527785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199" y="6400800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3" r:id="rId2"/>
    <p:sldLayoutId id="2147483729" r:id="rId3"/>
    <p:sldLayoutId id="2147483726" r:id="rId4"/>
    <p:sldLayoutId id="2147483686" r:id="rId5"/>
    <p:sldLayoutId id="2147483696" r:id="rId6"/>
    <p:sldLayoutId id="2147483695" r:id="rId7"/>
    <p:sldLayoutId id="2147483721" r:id="rId8"/>
    <p:sldLayoutId id="2147483688" r:id="rId9"/>
    <p:sldLayoutId id="2147483672" r:id="rId10"/>
    <p:sldLayoutId id="2147483689" r:id="rId11"/>
    <p:sldLayoutId id="2147483690" r:id="rId12"/>
    <p:sldLayoutId id="2147483667" r:id="rId13"/>
    <p:sldLayoutId id="2147483697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10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hyperlink" Target="http://www.osc.ct.gov/ctpartner/providernetworks.html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hyperlink" Target="http://www.osc.ct.gov/ctpartner/providernetworks.html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hyperlink" Target="https://www.cigna.com/sites/stateofct/index.html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Regional School District #17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Provider Search Tool Overview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dirty="0" smtClean="0"/>
              <a:t>Open </a:t>
            </a:r>
            <a:r>
              <a:rPr lang="en-GB" dirty="0" err="1" smtClean="0"/>
              <a:t>Enrollment</a:t>
            </a:r>
            <a:r>
              <a:rPr lang="en-GB" dirty="0" smtClean="0"/>
              <a:t>, May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4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hlinkClick r:id="rId7"/>
              </a:rPr>
              <a:t>Provider Directory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Searching for Pharmacies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4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Pharmacy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http://www.osc.ct.gov/ctpartner/providernetworks.html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" r="31182" b="17195"/>
          <a:stretch/>
        </p:blipFill>
        <p:spPr bwMode="auto">
          <a:xfrm>
            <a:off x="449263" y="1197428"/>
            <a:ext cx="6343423" cy="47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512842" y="5246913"/>
            <a:ext cx="1278359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707" y="4785248"/>
            <a:ext cx="235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“Maintenance Drug Network – by state”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5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Pharmacy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2. Select your state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12842" y="5246913"/>
            <a:ext cx="1278359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1" t="10014" r="14097" b="16279"/>
          <a:stretch/>
        </p:blipFill>
        <p:spPr bwMode="auto">
          <a:xfrm>
            <a:off x="251185" y="1665516"/>
            <a:ext cx="8523313" cy="387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4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Pharmacy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3. PDF listing of participating Pharmacies by town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2126" r="19619" b="2010"/>
          <a:stretch/>
        </p:blipFill>
        <p:spPr bwMode="auto">
          <a:xfrm>
            <a:off x="1137557" y="1143000"/>
            <a:ext cx="6868886" cy="51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4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Drug Coverage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1. http://www.osc.ct.gov/ctpartner/providernetworks.html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" r="31182" b="17195"/>
          <a:stretch/>
        </p:blipFill>
        <p:spPr bwMode="auto">
          <a:xfrm>
            <a:off x="449263" y="1197428"/>
            <a:ext cx="6343423" cy="47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234485" y="5627914"/>
            <a:ext cx="255671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707" y="5304748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“Oxford Freedom Network”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0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5585" r="27778" b="11779"/>
          <a:stretch/>
        </p:blipFill>
        <p:spPr bwMode="auto">
          <a:xfrm>
            <a:off x="609599" y="1290493"/>
            <a:ext cx="6760029" cy="48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Pharmacy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2. Search for Participating Pharmacies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23800" y="4299857"/>
            <a:ext cx="1598771" cy="5551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2314" y="4716920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“Change my Pharmacy”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2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5428" r="11905" b="7334"/>
          <a:stretch/>
        </p:blipFill>
        <p:spPr bwMode="auto">
          <a:xfrm>
            <a:off x="250371" y="1186542"/>
            <a:ext cx="6934201" cy="49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Pharmacy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3. Update your Pharmacy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823801" y="4299857"/>
            <a:ext cx="2360771" cy="81642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400" y="5116286"/>
            <a:ext cx="23513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 appropriate Pharmacy details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9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5585" r="27778" b="11779"/>
          <a:stretch/>
        </p:blipFill>
        <p:spPr bwMode="auto">
          <a:xfrm>
            <a:off x="609599" y="1290493"/>
            <a:ext cx="6760029" cy="48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Pharmacy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4. Enter the name of your drug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536371" y="2917371"/>
            <a:ext cx="4658994" cy="19410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707" y="4858434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drug name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5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hlinkClick r:id="rId7"/>
              </a:rPr>
              <a:t>Provider Directory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Searching for Providers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1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Provider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http://www.osc.ct.gov/ctpartner/providernetworks.html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" r="31182" b="17195"/>
          <a:stretch/>
        </p:blipFill>
        <p:spPr bwMode="auto">
          <a:xfrm>
            <a:off x="449263" y="1197428"/>
            <a:ext cx="6343423" cy="47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234485" y="2449285"/>
            <a:ext cx="255671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91943" y="2275114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“Oxford Freedom Network”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4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-1380" r="16266" b="17131"/>
          <a:stretch/>
        </p:blipFill>
        <p:spPr bwMode="auto">
          <a:xfrm>
            <a:off x="315685" y="1023258"/>
            <a:ext cx="6705600" cy="531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Provider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2.Select your Oxford Freedom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809999" y="3516084"/>
            <a:ext cx="255671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3334432"/>
            <a:ext cx="235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“Freedom” network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0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13862" r="12753" b="9812"/>
          <a:stretch/>
        </p:blipFill>
        <p:spPr bwMode="auto">
          <a:xfrm>
            <a:off x="315684" y="1125651"/>
            <a:ext cx="7473606" cy="506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Provider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3. Type in your provider name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41350" y="2721427"/>
            <a:ext cx="258473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26085" y="2544276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Update your location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32493" y="3352799"/>
            <a:ext cx="2584735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7228" y="3198910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Provider Name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968343" y="4331024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26085" y="5082139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type of service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92629" y="5725883"/>
            <a:ext cx="6901543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5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Premium Care Providers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" y="1075417"/>
            <a:ext cx="7999413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95" y="3788229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40" y="3788229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95" y="4343400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40" y="43434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hlinkClick r:id="rId7"/>
              </a:rPr>
              <a:t>Provider Directory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Searching for Dentists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4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Oxford Provider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https://www.cigna.com/sites/stateofct/index.html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7856" y="4920343"/>
            <a:ext cx="164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“Find In-Network Dentist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13144" r="14542" b="1"/>
          <a:stretch/>
        </p:blipFill>
        <p:spPr bwMode="auto">
          <a:xfrm>
            <a:off x="449263" y="1393371"/>
            <a:ext cx="6830774" cy="45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242457" y="5225142"/>
            <a:ext cx="4996451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49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Cigna Dentist Directory Search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2. Enter Search Criteria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8" name="Path"/>
          <p:cNvSpPr/>
          <p:nvPr/>
        </p:nvSpPr>
        <p:spPr>
          <a:xfrm>
            <a:off x="449263" y="6631921"/>
            <a:ext cx="5570444" cy="225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endParaRPr lang="en-GB" sz="7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85657" y="2721427"/>
            <a:ext cx="2340429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26085" y="2544276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the dentist info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02286" y="411558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Choose how far you’re willing to travel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988629" y="5236027"/>
            <a:ext cx="235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type of service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85657" y="5725883"/>
            <a:ext cx="280851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r="54399"/>
          <a:stretch/>
        </p:blipFill>
        <p:spPr bwMode="auto">
          <a:xfrm>
            <a:off x="488802" y="1170326"/>
            <a:ext cx="4529512" cy="4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4822371" y="4484912"/>
            <a:ext cx="214448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42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Divider Image Slide"/>
  <p:tag name="WT_SHORTNAME" val="BASIC"/>
  <p:tag name="WT_ASSOCIATEDSLIDES" val=""/>
  <p:tag name="WT_INNEWPRESENTATION" val="YES"/>
  <p:tag name="WT_ONINSERTSLIDEDLG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Title Image Slide"/>
  <p:tag name="WT_SHORTNAME" val="BASIC"/>
  <p:tag name="WT_ASSOCIATEDSLIDES" val=""/>
  <p:tag name="WT_INNEWPRESENTATION" val="YES"/>
  <p:tag name="WT_ONINSERTSLIDEDLG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Divider Image Slide"/>
  <p:tag name="WT_SHORTNAME" val="BASIC"/>
  <p:tag name="WT_ASSOCIATEDSLIDES" val=""/>
  <p:tag name="WT_INNEWPRESENTATION" val="YES"/>
  <p:tag name="WT_ONINSERTSLIDEDLG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"/>
  <p:tag name="WT_SHORTNAME" val=""/>
  <p:tag name="WT_ASSOCIATEDSLIDES" val=""/>
  <p:tag name="WT_INNEWPRESENTATION" val="YES"/>
  <p:tag name="WT_ONINSERTSLIDEDLG" val="N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Divider Image Slide"/>
  <p:tag name="WT_SHORTNAME" val="BASIC"/>
  <p:tag name="WT_ASSOCIATEDSLIDES" val=""/>
  <p:tag name="WT_INNEWPRESENTATION" val="YES"/>
  <p:tag name="WT_ONINSERTSLIDEDLG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ELETETEXT" val="YES"/>
</p:tagLst>
</file>

<file path=ppt/theme/theme1.xml><?xml version="1.0" encoding="utf-8"?>
<a:theme xmlns:a="http://schemas.openxmlformats.org/drawingml/2006/main" name="wtw_ppt_4x3_2017_template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="" xmlns:thm15="http://schemas.microsoft.com/office/thememl/2012/main" name="Presentation2" id="{390D9F68-8868-4B21-9FB6-13C3232A8E4F}" vid="{5DB9451D-CFBA-497A-BE26-2C5E7D8B12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wtw_ppt_4x3_2017_template</Template>
  <TotalTime>336</TotalTime>
  <Words>666</Words>
  <Application>Microsoft Office PowerPoint</Application>
  <PresentationFormat>On-screen Show (4:3)</PresentationFormat>
  <Paragraphs>85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wtw_ppt_4x3_2017_template</vt:lpstr>
      <vt:lpstr>Regional School District #17 </vt:lpstr>
      <vt:lpstr>Searching for Providers</vt:lpstr>
      <vt:lpstr>Oxford Provider Directory Search  </vt:lpstr>
      <vt:lpstr>Oxford Provider Directory Search  </vt:lpstr>
      <vt:lpstr>Oxford Provider Directory Search  </vt:lpstr>
      <vt:lpstr>Premium Care Providers </vt:lpstr>
      <vt:lpstr>Searching for Dentists</vt:lpstr>
      <vt:lpstr>Oxford Provider Directory Search  </vt:lpstr>
      <vt:lpstr>Cigna Dentist Directory Search  </vt:lpstr>
      <vt:lpstr>Searching for Pharmacies</vt:lpstr>
      <vt:lpstr>Oxford Pharmacy Directory Search  </vt:lpstr>
      <vt:lpstr>Oxford Pharmacy Directory Search  </vt:lpstr>
      <vt:lpstr>Oxford Pharmacy Directory Search  </vt:lpstr>
      <vt:lpstr>Oxford Drug Coverage Search  </vt:lpstr>
      <vt:lpstr>Oxford Pharmacy Directory Search  </vt:lpstr>
      <vt:lpstr>Oxford Pharmacy Directory Search  </vt:lpstr>
      <vt:lpstr>Oxford Pharmacy Directory Search  </vt:lpstr>
    </vt:vector>
  </TitlesOfParts>
  <Company>Willis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Monroe, Judson</dc:creator>
  <cp:lastModifiedBy>Vaughn, Martha</cp:lastModifiedBy>
  <cp:revision>14</cp:revision>
  <cp:lastPrinted>2017-01-10T23:11:46Z</cp:lastPrinted>
  <dcterms:created xsi:type="dcterms:W3CDTF">2018-04-23T15:27:32Z</dcterms:created>
  <dcterms:modified xsi:type="dcterms:W3CDTF">2018-05-22T15:31:04Z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ermark">
    <vt:lpwstr/>
  </property>
  <property fmtid="{D5CDD505-2E9C-101B-9397-08002B2CF9AE}" pid="4" name="_NewReviewCycle">
    <vt:lpwstr/>
  </property>
</Properties>
</file>